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Default Extension="gif" ContentType="image/gif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72" r:id="rId2"/>
    <p:sldId id="447" r:id="rId3"/>
    <p:sldId id="493" r:id="rId4"/>
    <p:sldId id="360" r:id="rId5"/>
    <p:sldId id="362" r:id="rId6"/>
    <p:sldId id="449" r:id="rId7"/>
    <p:sldId id="494" r:id="rId8"/>
    <p:sldId id="510" r:id="rId9"/>
    <p:sldId id="509" r:id="rId10"/>
    <p:sldId id="495" r:id="rId11"/>
    <p:sldId id="496" r:id="rId12"/>
    <p:sldId id="497" r:id="rId13"/>
    <p:sldId id="498" r:id="rId14"/>
    <p:sldId id="410" r:id="rId15"/>
    <p:sldId id="503" r:id="rId16"/>
    <p:sldId id="504" r:id="rId17"/>
    <p:sldId id="505" r:id="rId18"/>
    <p:sldId id="506" r:id="rId19"/>
    <p:sldId id="507" r:id="rId20"/>
    <p:sldId id="508" r:id="rId21"/>
  </p:sldIdLst>
  <p:sldSz cx="9144000" cy="6858000" type="screen4x3"/>
  <p:notesSz cx="6881813" cy="9167813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</p:showPr>
  <p:clrMru>
    <a:srgbClr val="3333FF"/>
    <a:srgbClr val="66CCFF"/>
    <a:srgbClr val="CC00FF"/>
    <a:srgbClr val="FF99FF"/>
    <a:srgbClr val="5F5F5F"/>
    <a:srgbClr val="000099"/>
    <a:srgbClr val="663300"/>
    <a:srgbClr val="008000"/>
    <a:srgbClr val="CC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15620"/>
    <p:restoredTop sz="94660"/>
  </p:normalViewPr>
  <p:slideViewPr>
    <p:cSldViewPr>
      <p:cViewPr>
        <p:scale>
          <a:sx n="80" d="100"/>
          <a:sy n="80" d="100"/>
        </p:scale>
        <p:origin x="-1602" y="-8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7288" y="693738"/>
            <a:ext cx="4567237" cy="34258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384675"/>
            <a:ext cx="5067300" cy="407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749" tIns="44579" rIns="90749" bIns="445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1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9350" y="687388"/>
            <a:ext cx="4584700" cy="3438525"/>
          </a:xfrm>
          <a:ln/>
        </p:spPr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8975" y="4354513"/>
            <a:ext cx="5505450" cy="4125912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1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7" name="Picture 13" descr="matlogo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848600" y="5970588"/>
            <a:ext cx="1295400" cy="887412"/>
          </a:xfrm>
          <a:prstGeom prst="rect">
            <a:avLst/>
          </a:prstGeom>
          <a:noFill/>
        </p:spPr>
      </p:pic>
      <p:pic>
        <p:nvPicPr>
          <p:cNvPr id="1039" name="Picture 15" descr="ucsb_logo_circle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5875338"/>
            <a:ext cx="990600" cy="982662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381000" y="990600"/>
            <a:ext cx="8305800" cy="532453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Lecture </a:t>
            </a:r>
            <a:r>
              <a:rPr lang="en-US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Jan 19,2011</a:t>
            </a:r>
            <a:r>
              <a:rPr lang="en-US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Winter 2011</a:t>
            </a:r>
            <a:endParaRPr lang="en-US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en-US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ECE 162B</a:t>
            </a:r>
          </a:p>
          <a:p>
            <a:pPr algn="ctr"/>
            <a:r>
              <a:rPr lang="en-US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Fundamentals of Solid State Physics</a:t>
            </a:r>
            <a:endParaRPr lang="en-US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endParaRPr lang="en-US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en-US" sz="32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Free Electron Theory</a:t>
            </a:r>
            <a:endParaRPr lang="en-US" sz="3200" b="1" i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endParaRPr lang="en-US" sz="32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endParaRPr lang="en-US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en-US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Prof. Steven </a:t>
            </a:r>
            <a:r>
              <a:rPr lang="en-US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DenBaars</a:t>
            </a:r>
            <a:r>
              <a:rPr lang="en-US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algn="ctr"/>
            <a:r>
              <a:rPr lang="en-US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ECE and Materials </a:t>
            </a:r>
            <a:r>
              <a:rPr lang="en-US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Depts</a:t>
            </a:r>
            <a:endParaRPr lang="en-US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en-US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Solid State Lighting &amp; Display Center </a:t>
            </a:r>
          </a:p>
          <a:p>
            <a:pPr algn="ctr"/>
            <a:r>
              <a:rPr lang="en-US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University of California Santa Barbara, USA</a:t>
            </a:r>
            <a:r>
              <a:rPr lang="en-US" dirty="0"/>
              <a:t> </a:t>
            </a:r>
          </a:p>
          <a:p>
            <a:pPr algn="ctr"/>
            <a:endParaRPr lang="en-US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endParaRPr lang="en-US" sz="18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en-US" sz="18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718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4863" y="957263"/>
            <a:ext cx="7534275" cy="494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513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00" y="938213"/>
            <a:ext cx="7696200" cy="498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308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0563" y="928688"/>
            <a:ext cx="7762875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4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175" y="962025"/>
            <a:ext cx="7867650" cy="493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537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00" y="1109663"/>
            <a:ext cx="7696200" cy="463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0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933450"/>
            <a:ext cx="7620000" cy="499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875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6738" y="890588"/>
            <a:ext cx="8010525" cy="507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670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7713" y="1119188"/>
            <a:ext cx="7648575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465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750" y="957263"/>
            <a:ext cx="7810500" cy="494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260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463" y="962025"/>
            <a:ext cx="7839075" cy="493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66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6275" y="823913"/>
            <a:ext cx="7791450" cy="521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400" y="457200"/>
            <a:ext cx="36375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Photoelectric Effect</a:t>
            </a:r>
            <a:endParaRPr lang="en-US" sz="3200" b="1" dirty="0"/>
          </a:p>
        </p:txBody>
      </p:sp>
      <p:pic>
        <p:nvPicPr>
          <p:cNvPr id="490498" name="Picture 2" descr="http://t1.gstatic.com/images?q=tbn:ANd9GcT9CLXGYZ6LHzdEhVtIB7SXpArwlo4sY8vk-fUUAe434M9eke8r0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599" y="1752600"/>
            <a:ext cx="2290673" cy="1905000"/>
          </a:xfrm>
          <a:prstGeom prst="rect">
            <a:avLst/>
          </a:prstGeom>
          <a:noFill/>
        </p:spPr>
      </p:pic>
      <p:cxnSp>
        <p:nvCxnSpPr>
          <p:cNvPr id="8" name="Straight Arrow Connector 7"/>
          <p:cNvCxnSpPr/>
          <p:nvPr/>
        </p:nvCxnSpPr>
        <p:spPr bwMode="auto">
          <a:xfrm>
            <a:off x="3733800" y="4953000"/>
            <a:ext cx="6858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490502" name="Picture 6" descr="http://www-inst.eecs.berkeley.edu/~cs39j/sp02/images/session7-photoelectric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0400" y="1600200"/>
            <a:ext cx="5334000" cy="42338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85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85800"/>
            <a:ext cx="7781925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7426" name="Picture 2" descr="http://www-opto.e-technik.uni-ulm.de/lehre/cs/DOS-DI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600200"/>
            <a:ext cx="7867650" cy="353377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2057400" y="457200"/>
            <a:ext cx="571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Density of States 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332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4850" y="981075"/>
            <a:ext cx="77343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90600" y="5181600"/>
            <a:ext cx="287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8128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8" y="881063"/>
            <a:ext cx="7743825" cy="509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923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6275" y="919163"/>
            <a:ext cx="7791450" cy="501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4594" name="Picture 2" descr="http://upload.wikimedia.org/wikipedia/commons/4/4d/Ohmic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762000"/>
            <a:ext cx="7162800" cy="553696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219200" y="609600"/>
            <a:ext cx="71611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Work Function &amp; </a:t>
            </a:r>
            <a:r>
              <a:rPr lang="en-US" sz="3600" b="1" dirty="0" err="1" smtClean="0"/>
              <a:t>Schottky</a:t>
            </a:r>
            <a:r>
              <a:rPr lang="en-US" sz="3600" b="1" dirty="0" smtClean="0"/>
              <a:t> Barrier</a:t>
            </a:r>
            <a:endParaRPr lang="en-US" sz="36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548" name="Picture 4" descr="http://staff.aist.go.jp/takeshi.sasaki/NCEs_HTML/BAND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1371600"/>
            <a:ext cx="4572000" cy="521719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743200" y="533400"/>
            <a:ext cx="35317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/>
              <a:t>Schottky</a:t>
            </a:r>
            <a:r>
              <a:rPr lang="en-US" sz="3600" b="1" dirty="0" smtClean="0"/>
              <a:t> Barrier</a:t>
            </a:r>
            <a:endParaRPr lang="en-US" sz="36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icrosoft Office 98">
  <a:themeElements>
    <a:clrScheme name="Microsoft Office 98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icrosoft Office 98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icrosoft Office 9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crosoft Office 98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icrosoft Office 98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crosoft Office 98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crosoft Office 98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crosoft Office 98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crosoft Office 98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5443</TotalTime>
  <Pages>6</Pages>
  <Words>50</Words>
  <Application>Microsoft Office PowerPoint</Application>
  <PresentationFormat>On-screen Show (4:3)</PresentationFormat>
  <Paragraphs>19</Paragraphs>
  <Slides>20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Microsoft Office 98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subject/>
  <dc:creator>steven denbaars</dc:creator>
  <cp:keywords/>
  <dc:description/>
  <cp:lastModifiedBy>Staff</cp:lastModifiedBy>
  <cp:revision>129</cp:revision>
  <cp:lastPrinted>2001-07-14T15:24:13Z</cp:lastPrinted>
  <dcterms:created xsi:type="dcterms:W3CDTF">1998-12-06T01:58:25Z</dcterms:created>
  <dcterms:modified xsi:type="dcterms:W3CDTF">2011-01-18T23:59:14Z</dcterms:modified>
</cp:coreProperties>
</file>